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65D3E-2395-5AC0-48A6-D265ABBB57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BFB6F-9267-6928-A8D9-9E4AA9561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D81C8-6E19-682D-4FB1-6D88C2F3C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DC010-1CE7-4CA4-AB13-93E8F9065F4A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E4EC0-34EF-1799-4A70-AE5FBFC6D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BAABB-005A-FB1B-B8DE-9A0B62948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71C7-5512-40BD-831D-925A189A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5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152EC-8587-C204-4519-B46C6EEB5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DE657-2FA9-9362-D65A-6A236CAD7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B18AB-C281-6446-6958-54B922FB0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DC010-1CE7-4CA4-AB13-93E8F9065F4A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2BEF5-146C-F922-DEA1-23322A330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970C9-E352-D26F-A165-8640F506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71C7-5512-40BD-831D-925A189A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80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71BB9C-44BF-ADE9-1823-B042A81271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16BA6F-CED7-41B4-BEC6-8D83656CEC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52426-B5E6-E85E-37E5-D5FBFDDA0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DC010-1CE7-4CA4-AB13-93E8F9065F4A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BE41F-D8A1-5F11-5388-055AEA694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13F28-6534-CE62-7D48-034381024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71C7-5512-40BD-831D-925A189A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76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73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C0C50-756C-3758-E2EF-C18C6398D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3A494-A369-D2A8-2C44-1D7E5E24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E4D18-4DA7-4314-B575-6A148AD86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DC010-1CE7-4CA4-AB13-93E8F9065F4A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7BA01-7020-0D2C-6D12-D225C612C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685AD-F7ED-F097-49E8-DA6009837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71C7-5512-40BD-831D-925A189A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9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518A8-162A-BB92-576F-E815B469B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71BD5-D4A8-1204-B807-875EB96B7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676A5-327F-A071-5F9D-58CCC31D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DC010-1CE7-4CA4-AB13-93E8F9065F4A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E69A7-7B04-A145-4308-47F25BCBB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921BD-842D-DAFF-B9DE-AAF2F5E77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71C7-5512-40BD-831D-925A189A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4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27F74-5C3D-DE00-2F37-CEA1E49B7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434A2-4A4A-389B-972B-9C3EAA4CF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3466F-F461-CB1E-8F2B-91F04A840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BE9B27-B08F-901A-72D4-B3FDFD971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DC010-1CE7-4CA4-AB13-93E8F9065F4A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A2A79-147C-264F-691B-9AE68CB99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C776F2-55FF-6C4C-9465-F7D8ADA9B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71C7-5512-40BD-831D-925A189A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47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2ED49-50AA-3E09-FEB9-7DD7ADAC6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8595B-B4D8-70C8-80B3-1EE333E6C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DD95C6-CC7A-B19C-61C9-4EF9F37A4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2E88D6-C43F-0EB9-5D57-6E21EDCF0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A55994-2E9F-37FA-A9CA-5A974D2C3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EB9088-551B-C4C4-2CB9-2CC01EE73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DC010-1CE7-4CA4-AB13-93E8F9065F4A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C21665-22B4-5D8E-0463-9CB175CF1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5F79D4-D712-1A3B-FAFF-A467A78FB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71C7-5512-40BD-831D-925A189A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0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8242A-CD23-7982-9B57-A922BD96F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9193FE-0587-7F78-49C6-7E9A26B36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DC010-1CE7-4CA4-AB13-93E8F9065F4A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9C4C8-3CEA-5C3E-2555-2A25FC70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A3E41-59A7-2A8E-144D-36F090C78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71C7-5512-40BD-831D-925A189A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66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B7F409-C105-C551-4652-411F9BCD7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DC010-1CE7-4CA4-AB13-93E8F9065F4A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2E0605-8367-B640-899E-9B5117E1A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9A0F90-B5DD-0266-FBFF-7D9401750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71C7-5512-40BD-831D-925A189A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3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E9952-593F-234D-7CD9-4476D0718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53D62-22DF-6085-6B2E-62DDB773D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45C336-8A5A-CF52-6517-61DD6C593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39BD5-799A-4462-F0FD-D51B193ED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DC010-1CE7-4CA4-AB13-93E8F9065F4A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5EDA22-C9A1-7E45-0B15-D39C358C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846624-EC0D-5DC6-4DC0-6E4BF8E55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71C7-5512-40BD-831D-925A189A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37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DF420-3E7E-E6DC-3189-3BBE7D53B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6A3E92-287A-0131-9199-A8DBC357C4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13A697-5919-C467-DAC4-A2C720490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EE314-9E98-6AB1-2A30-D0DF5B2ED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DC010-1CE7-4CA4-AB13-93E8F9065F4A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A922E-D21F-BDE4-8DAD-DD0E63DFA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1211D3-F25A-212E-EF47-E1483EF29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71C7-5512-40BD-831D-925A189A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81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6D0699-D787-422B-B746-3D89375A0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E6EF49-E47B-0F78-3240-C79956771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C5A80-81DE-66B2-9E46-77E5F65930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DC010-1CE7-4CA4-AB13-93E8F9065F4A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51769-CB75-C893-E962-4705DAD9BD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2C506-142F-343B-0961-8EE9F4F72A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071C7-5512-40BD-831D-925A189A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3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o-qhV58mdA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3083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4800" b="1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4800" b="1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مهارة الإستعداد للعمل )</a:t>
            </a: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D2F856-5EFC-BAED-AABD-5A85722CD439}"/>
              </a:ext>
            </a:extLst>
          </p:cNvPr>
          <p:cNvSpPr/>
          <p:nvPr/>
        </p:nvSpPr>
        <p:spPr>
          <a:xfrm>
            <a:off x="10023310" y="572005"/>
            <a:ext cx="152157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الثاني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7E78845D-B232-6BC6-0358-51D89D682193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353218" cy="908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4419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864419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86441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1759961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يحدد نوع العمل الذي يود تجربته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يميز المهارات والسمات الشخصية الخاصة به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تحديد نوع العمل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BA0140B-6E38-5D99-AB38-BAB93DE70E77}"/>
              </a:ext>
            </a:extLst>
          </p:cNvPr>
          <p:cNvSpPr txBox="1"/>
          <p:nvPr/>
        </p:nvSpPr>
        <p:spPr>
          <a:xfrm>
            <a:off x="2738536" y="5372128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AE" dirty="0"/>
              <a:t> </a:t>
            </a:r>
            <a:r>
              <a:rPr lang="en-US" dirty="0">
                <a:hlinkClick r:id="rId2"/>
              </a:rPr>
              <a:t>https://www.youtube.com/watch?v=fo-qhV58mdA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205CA1-4B06-9DC4-5510-CDFBE36DB1D4}"/>
              </a:ext>
            </a:extLst>
          </p:cNvPr>
          <p:cNvSpPr/>
          <p:nvPr/>
        </p:nvSpPr>
        <p:spPr>
          <a:xfrm>
            <a:off x="3938877" y="3526557"/>
            <a:ext cx="3974166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فيديو عن انواع المهن </a:t>
            </a:r>
            <a:endParaRPr lang="en-US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507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alshamsi</dc:creator>
  <cp:lastModifiedBy>aisha alshamsi</cp:lastModifiedBy>
  <cp:revision>1</cp:revision>
  <dcterms:created xsi:type="dcterms:W3CDTF">2023-12-27T14:19:49Z</dcterms:created>
  <dcterms:modified xsi:type="dcterms:W3CDTF">2023-12-27T14:21:31Z</dcterms:modified>
</cp:coreProperties>
</file>